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C48E-9E47-49F0-B6EC-63DCDE504A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09803" y="4464027"/>
            <a:ext cx="9144000" cy="1641494"/>
          </a:xfrm>
        </p:spPr>
        <p:txBody>
          <a:bodyPr wrap="none" anchor="t"/>
          <a:lstStyle>
            <a:lvl1pPr algn="r">
              <a:defRPr sz="9600" spc="-300">
                <a:effectLst>
                  <a:outerShdw blurRad="457200" dist="342900" dir="54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24EF-D72B-4691-B6A1-0C9C489CA3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09803" y="3694377"/>
            <a:ext cx="9144000" cy="754023"/>
          </a:xfrm>
        </p:spPr>
        <p:txBody>
          <a:bodyPr anchor="b"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A823692-C80E-4FE9-8764-73A574E082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5F5253-E295-4A1A-BEAA-61C388867D0C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CFECBC1-9BB5-4B9C-8BE2-0C00AC1141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4611EE1-A8DB-44BD-9F2C-BAAB99ADB3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1081F0-BBD4-44A4-87F7-F7469252B544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70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68BA-F710-4A48-B574-32D46DEBC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367156"/>
            <a:ext cx="10515600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3BE7-11EF-4FD1-B3D7-57A9F87589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39784" y="987423"/>
            <a:ext cx="10515600" cy="3379732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D47AE-207E-4D4D-8331-057AB3C3F8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5186513"/>
            <a:ext cx="10514008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BF21C-D093-41B1-915C-1FC7DD565A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F59BFB-9A85-4CD5-8E50-9A18A2896451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9663E-8043-46C6-BD7C-FE28064DAD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138B-A676-4C9C-9245-F54FEF5F75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086E97-09CD-4CDD-95AD-79A8B2DB683B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58D8-67C3-4BBF-B786-A13440460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35343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235492A-6D46-46CA-8FDF-F708DB6343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4489402"/>
            <a:ext cx="10514008" cy="1501828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AE9B89B1-B9EB-40FC-A081-9F2E4C85F94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FB51-97E7-4294-90FF-A698A5A8A1D4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123CD7D-FA5E-4B7B-93C9-3BCFF645B0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5F08AB2-0CE2-444C-9D06-B02DA90883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352F19-E73F-4BDB-B5A6-9B2B61645FF9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7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403E-A8B6-4FFC-B4A5-91824F38C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365129"/>
            <a:ext cx="9302748" cy="2992904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17E978F-C120-4627-A148-B91444ACB2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43E8E-1914-47C6-B442-A0786600A7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4501728"/>
            <a:ext cx="10512427" cy="1489493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F7601-39A1-497E-917C-8E363EF175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4C24CE-DCD8-4BB1-B5C1-D9727FBFF84F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F03FD-2436-4CFA-B363-DB5AB1A160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0CB81-08DE-40B1-8034-BBCA806222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85125-AFAA-435D-A723-5807A839A6B7}" type="slidenum">
              <a:t>‹N›</a:t>
            </a:fld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BFD682-A128-4AB5-BC1E-F35581B22393}"/>
              </a:ext>
            </a:extLst>
          </p:cNvPr>
          <p:cNvSpPr txBox="1"/>
          <p:nvPr/>
        </p:nvSpPr>
        <p:spPr>
          <a:xfrm>
            <a:off x="1111041" y="786822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orbel"/>
              </a:rPr>
              <a:t>“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55F2626-E59E-4D9A-A5C5-097D47340CCA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orbe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420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E75D-E8F9-4D20-8AA0-DB30FF9DF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2326965"/>
            <a:ext cx="10515600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8D82B5-500A-469B-BF3E-F101ACDCB7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4850581"/>
            <a:ext cx="10514008" cy="114064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957CFF7-8377-4BB7-948A-84E0DAD119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905156-A6C7-4DB0-B82A-38178CAFCADE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2CEAEE2-A8F2-4613-871B-920A1E94EA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717C216-CBE4-4EC1-8987-8EA0FDC250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0C940-8891-408D-B92D-13C1C4D24E2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604B-F8E1-429B-A4FA-A2B3C89E58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7E2F9-39EA-4938-A9B9-41D7FEB5F5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7282" y="1885950"/>
            <a:ext cx="2946864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5FC5F-2F6D-4D88-B884-AB8FC50908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56795" y="2571749"/>
            <a:ext cx="292735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12581-2E7B-48EF-AF18-35E0EF90B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87992" y="1885950"/>
            <a:ext cx="293623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20E8850-45E8-4B5A-9A15-DD2E508C13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7440" y="2571749"/>
            <a:ext cx="294679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7AEC2F-FC33-45AC-868C-BF69B8DC8F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29037" y="1885950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E0A3018-26D5-4F39-A849-7762BB9AB9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29037" y="2571749"/>
            <a:ext cx="2932115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8B98059-49C0-4B8E-BC74-0ED20E5779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87B194-49F4-4365-968C-2018F9E3C67D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523441-8D30-4E5F-8D59-DE8071B173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9A811B6-86E0-4C94-AC58-E6011844B8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D7F47A-F247-47A7-BFC2-66EFBC8640AB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5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E4EC-64F9-4F86-87DD-98D163475B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945D-AD88-4140-A46C-E01EBD832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2088" y="4297506"/>
            <a:ext cx="2940052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13BC59-E01F-4A19-8434-8B6266FD2B0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32088" y="2256355"/>
            <a:ext cx="2940052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2723FFB-0367-4F47-9961-8CB34272D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2088" y="4873761"/>
            <a:ext cx="2940052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63F2C9-A734-43E2-A042-CB0E02DD97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000" y="4297506"/>
            <a:ext cx="2930523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7D97C0-BBCA-4E6E-85D8-A338DA4116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8991" y="2256355"/>
            <a:ext cx="2930523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547A8F-E157-44B4-A666-0BCCC6EB8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7647" y="4873761"/>
            <a:ext cx="2934410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AC5863-DD73-4137-8519-C7F80C1637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04321" y="4297506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C512A19-0E26-483C-9098-3FF03684F0B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04321" y="2256355"/>
            <a:ext cx="293211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9C797FD-C10E-4976-95DC-DA88F34221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04193" y="4873761"/>
            <a:ext cx="2936001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F0988A97-FF17-40FA-BF13-46174F3040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24D817-5411-4A51-B633-8157BB5EAAEF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F2947F6C-369E-4165-802F-4E90084725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5966EBE7-A4F2-4EEF-9ADE-77AD09C3AA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7FB09F-B229-419A-873F-5FDA34A3797A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5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2844-7202-40B3-B9AE-A7E5C4AD14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34A0A-566B-4DF9-B6E3-F67BB5F57B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81EB-1750-4BE6-88DC-C90DB9AD9E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6FB24-B5E5-4836-AF3B-D58DDFBCAD07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B64A-12D0-4F72-832C-12E6E43CAE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F2A0-6020-4E36-9776-4EDA065D87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310D3B-5CB6-47F0-A38F-CE89FA30CB76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1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F34D-F72E-4FC4-A6DD-CCCA0C5142E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CF4A8-24CB-43BA-9776-06B03C00C89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3755-9153-46A7-834D-6BA327791D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800B98-5961-45FB-9BB2-C93603E6797F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0C77-A002-40F6-8195-9A8FFBF9DE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4136E-361C-42EC-B2E5-EE9A6A6A1D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865054-FB97-4D92-AA3A-767152E718CC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F752-D2E5-4051-8535-9F2F4F4C9E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8D888-6D95-471F-9060-101B3A0B9B2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ECAE-90AB-4488-84D9-FBB8DDD581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CBCC84-AB80-4928-B83D-2DA4861A6185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E54C-3298-47D4-B63F-AAA275F64F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F9AC-E659-4342-A8DA-CE0F04C9A9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DD3766-EC9F-4CDF-9DC9-1B7BF136F29F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91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4FBB-35D8-40E6-97AC-FF04F398E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534" y="4464027"/>
            <a:ext cx="9144000" cy="1641494"/>
          </a:xfrm>
        </p:spPr>
        <p:txBody>
          <a:bodyPr wrap="none" anchor="t"/>
          <a:lstStyle>
            <a:lvl1pPr>
              <a:defRPr sz="9600" spc="-300">
                <a:effectLst>
                  <a:outerShdw blurRad="457200" dist="342900" dir="54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CBB9C-F108-4698-82BE-2AC7FEEBC79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54534" y="3693673"/>
            <a:ext cx="9144000" cy="754023"/>
          </a:xfrm>
        </p:spPr>
        <p:txBody>
          <a:bodyPr anchor="b"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D411-4F1F-4ABF-8F0A-F8DDD0D1B9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A375DA-66AD-47A0-AD4F-AEB4106415CC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C28A3-C640-4DB2-B65E-258D658605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31126-4F66-49DC-996A-24CA3E10A7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9D7FDE-52CA-4564-9380-A4A3B4872C69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2026-298D-430E-83DA-E0D1B1441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0C83-704C-487F-AE0E-A872C2608D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0002" y="1825627"/>
            <a:ext cx="502521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2046B-B214-4349-894A-47F8337118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19839" y="1825627"/>
            <a:ext cx="503396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BFE52-0F55-4863-9B27-7D2BB28DD0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327228-88C5-4178-880D-A8A5FB02C805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3590-E703-4E61-8147-624F5FB446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91A98-5412-4AFD-8F74-8C3DEB00BF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9120FE-E7BA-428E-9D08-36366CB1AC27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E88-DE5C-4D60-9309-AAFF95F6A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E225-78DE-4435-835E-07F505184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0002" y="1681160"/>
            <a:ext cx="5025213" cy="823910"/>
          </a:xfrm>
        </p:spPr>
        <p:txBody>
          <a:bodyPr anchor="b"/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0BA0A-02B2-4E1A-9C69-74A5C13B9D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20002" y="2505071"/>
            <a:ext cx="5025213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75647-EA7E-4C58-A518-D357F03C197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19839" y="1681160"/>
            <a:ext cx="5035545" cy="823910"/>
          </a:xfrm>
        </p:spPr>
        <p:txBody>
          <a:bodyPr anchor="b"/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08DFC-E75E-4A55-BE87-0C7793562B0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19839" y="2505071"/>
            <a:ext cx="5035545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8288C-95A8-4371-9C73-ACEADE8F26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0E5B27-AA3A-44FA-806A-C4EBB3761037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7843-E31F-49CF-84E7-DF2EE5F110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A5E5B-20B8-4C1D-87FA-671B746E28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E7F274-6F90-4A6A-B3C6-ED65DEB3F5D6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1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1E20-71EE-45DB-B489-E57D92C2A4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0E915-06B4-40F2-A4C1-CF5942300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6BC28-75F8-4323-9653-4CDEAD0C7073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8E331-BEF6-46BB-9108-4E9FD867C6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AF663-E2F4-4945-B185-7033F1FACF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9466B2-0C02-4657-BF8B-B03B3EC6C26C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C9F70-7752-4EA8-B5EF-C7ECFD3FAD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7A4E2E-C0D1-4DA4-85FB-54DF8D7AE263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364D7-6220-4DF7-9C85-83CF0F202E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9B76-4E78-4D45-8E88-0A43D72070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65D487-316E-4413-8C92-0DE919FB07CB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29C7-F11E-416C-9646-DA3424820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FBCB-5B6D-4975-9F95-2D6E9BCA61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50933-149B-4A77-80DF-38030CF56A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20002" y="2057400"/>
            <a:ext cx="3652022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5AFED-01B8-422C-B875-C893D8AF38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294BEC-6C96-4824-8947-B62E9F698E48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78541-F8B4-4FA6-A034-09FCDD3FFE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ADE3-DA6F-4682-8CD6-384C160504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7E1CB8-4F86-4303-AA3A-BA23A0D649BC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44A4-1B37-454A-AA56-4C0FDA153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A2F30-FE96-435D-8841-EAF5C54C4DC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23312-E4B1-4145-AFDA-B3479E669D1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20002" y="2057400"/>
            <a:ext cx="3652022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59A97-F524-43C2-A0A0-8643BFF925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EFCBFD-1DE4-4703-8C3E-7818591A8444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F91B9-E4C0-4C8A-A164-AE0CCCB6C8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343AB-9F23-4BD5-B2DD-7D0BCD0052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12085-FD86-4895-9878-7A25FE89BA07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3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9D672-5E43-4703-9950-3B05969C8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BED25-722F-43AF-83D1-AA71A3FE5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0002" y="1825627"/>
            <a:ext cx="102338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AD42D-8BBE-4AAB-9E5E-5048343A9B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fld id="{C4E18134-9364-4881-8668-0357CF016113}" type="datetime1">
              <a:rPr lang="en-US"/>
              <a:pPr lvl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46EA3-F439-4277-A8C2-C5B3766AC18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6E785-F041-455A-997E-4BED5F15D8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fld id="{80B6655C-3868-4DB3-9EC4-BD355DBDC7ED}" type="slidenum"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54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orbel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orbel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orbel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EA76C9-2E8D-41B7-A8C5-24FBC7478C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38203" y="4464027"/>
            <a:ext cx="10515600" cy="1641494"/>
          </a:xfrm>
        </p:spPr>
        <p:txBody>
          <a:bodyPr wrap="square"/>
          <a:lstStyle/>
          <a:p>
            <a:pPr lvl="0"/>
            <a:r>
              <a:rPr lang="it-IT"/>
              <a:t>Data Engineer Jobs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3BA9CD-7FDE-498A-A209-A34DD023CA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CH"/>
          </a:p>
        </p:txBody>
      </p:sp>
      <p:pic>
        <p:nvPicPr>
          <p:cNvPr id="4" name="Video 3" descr="Immagine che contiene computer, elettronico&#10;&#10;Descrizione generata automaticamente">
            <a:extLst>
              <a:ext uri="{FF2B5EF4-FFF2-40B4-BE49-F238E27FC236}">
                <a16:creationId xmlns:a16="http://schemas.microsoft.com/office/drawing/2014/main" id="{F1567B9C-D5B4-409A-9C01-7B75D263F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>
            <a:fillRect/>
          </a:stretch>
        </p:blipFill>
        <p:spPr>
          <a:xfrm>
            <a:off x="838203" y="643463"/>
            <a:ext cx="4992093" cy="28000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33427-BEB6-4DA3-8856-21DBA80F5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162842"/>
            <a:ext cx="10515600" cy="1325559"/>
          </a:xfrm>
        </p:spPr>
        <p:txBody>
          <a:bodyPr/>
          <a:lstStyle/>
          <a:p>
            <a:pPr lvl="0"/>
            <a:r>
              <a:rPr lang="it-IT"/>
              <a:t>Obtaining the data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6EB361-67C6-4994-B881-919494EB94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13597" y="2370572"/>
            <a:ext cx="10233800" cy="4351336"/>
          </a:xfrm>
        </p:spPr>
        <p:txBody>
          <a:bodyPr/>
          <a:lstStyle/>
          <a:p>
            <a:pPr lvl="0"/>
            <a:r>
              <a:rPr lang="it-IT"/>
              <a:t>Scraped from glassdoor (platform for job searching)</a:t>
            </a:r>
          </a:p>
          <a:p>
            <a:pPr lvl="0"/>
            <a:r>
              <a:rPr lang="it-IT"/>
              <a:t>Found on Kaggle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5F7DD-CE57-4D47-ABDA-DB142EA7AF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Data</a:t>
            </a:r>
            <a:endParaRPr lang="it-CH"/>
          </a:p>
        </p:txBody>
      </p:sp>
      <p:pic>
        <p:nvPicPr>
          <p:cNvPr id="3" name="Segnaposto contenuto 8">
            <a:extLst>
              <a:ext uri="{FF2B5EF4-FFF2-40B4-BE49-F238E27FC236}">
                <a16:creationId xmlns:a16="http://schemas.microsoft.com/office/drawing/2014/main" id="{13ED378F-E059-444A-884B-476C2756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019" y="2510421"/>
            <a:ext cx="7792535" cy="298173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9E442B0-0827-47CE-99C6-E095EAA53EC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/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24BD9669-E9C3-43DB-B9A8-A4832BC7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5" y="1938125"/>
            <a:ext cx="9231014" cy="29817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C3D2FE-C713-4431-982F-0F540D1C94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Sources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5EEF22-3416-4D3B-8908-C7B8C3E996A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CH"/>
              <a:t>https://www.kaggle.com/datasets/andrewmvd/data-engineer-jobs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TM04033923%5b%5bfn=Profondità%5d%5d</Template>
  <TotalTime>11</TotalTime>
  <Words>33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8" baseType="lpstr">
      <vt:lpstr>Arial</vt:lpstr>
      <vt:lpstr>Corbel</vt:lpstr>
      <vt:lpstr>Profondità</vt:lpstr>
      <vt:lpstr>Data Engineer Jobs</vt:lpstr>
      <vt:lpstr>Obtaining the data</vt:lpstr>
      <vt:lpstr>Data</vt:lpstr>
      <vt:lpstr>Presentazione standard di PowerPoint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 Jobs</dc:title>
  <dc:creator>Lastocichin Oleg</dc:creator>
  <cp:lastModifiedBy>Lastocichin Oleg</cp:lastModifiedBy>
  <cp:revision>1</cp:revision>
  <dcterms:created xsi:type="dcterms:W3CDTF">2022-10-26T06:46:33Z</dcterms:created>
  <dcterms:modified xsi:type="dcterms:W3CDTF">2022-10-26T06:58:20Z</dcterms:modified>
</cp:coreProperties>
</file>